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66FF"/>
    <a:srgbClr val="33CCFF"/>
    <a:srgbClr val="FF99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1" dt="2023-08-04T12:51:21.467"/>
    <p1510:client id="{97B10138-FEC2-4D03-ADDC-AA40D60896E3}" v="2" dt="2023-08-04T12:50:18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60" d="100"/>
          <a:sy n="60" d="100"/>
        </p:scale>
        <p:origin x="16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93BDF8F-C876-4DA2-BD21-638E923FD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997916"/>
              </p:ext>
            </p:extLst>
          </p:nvPr>
        </p:nvGraphicFramePr>
        <p:xfrm>
          <a:off x="277402" y="236306"/>
          <a:ext cx="11589247" cy="6500347"/>
        </p:xfrm>
        <a:graphic>
          <a:graphicData uri="http://schemas.openxmlformats.org/drawingml/2006/table">
            <a:tbl>
              <a:tblPr firstRow="1" firstCol="1" bandRow="1"/>
              <a:tblGrid>
                <a:gridCol w="1655031">
                  <a:extLst>
                    <a:ext uri="{9D8B030D-6E8A-4147-A177-3AD203B41FA5}">
                      <a16:colId xmlns:a16="http://schemas.microsoft.com/office/drawing/2014/main" val="3795354541"/>
                    </a:ext>
                  </a:extLst>
                </a:gridCol>
                <a:gridCol w="1655031">
                  <a:extLst>
                    <a:ext uri="{9D8B030D-6E8A-4147-A177-3AD203B41FA5}">
                      <a16:colId xmlns:a16="http://schemas.microsoft.com/office/drawing/2014/main" val="1034436740"/>
                    </a:ext>
                  </a:extLst>
                </a:gridCol>
                <a:gridCol w="1655837">
                  <a:extLst>
                    <a:ext uri="{9D8B030D-6E8A-4147-A177-3AD203B41FA5}">
                      <a16:colId xmlns:a16="http://schemas.microsoft.com/office/drawing/2014/main" val="770950148"/>
                    </a:ext>
                  </a:extLst>
                </a:gridCol>
                <a:gridCol w="1655837">
                  <a:extLst>
                    <a:ext uri="{9D8B030D-6E8A-4147-A177-3AD203B41FA5}">
                      <a16:colId xmlns:a16="http://schemas.microsoft.com/office/drawing/2014/main" val="3067284059"/>
                    </a:ext>
                  </a:extLst>
                </a:gridCol>
                <a:gridCol w="1655837">
                  <a:extLst>
                    <a:ext uri="{9D8B030D-6E8A-4147-A177-3AD203B41FA5}">
                      <a16:colId xmlns:a16="http://schemas.microsoft.com/office/drawing/2014/main" val="3258413420"/>
                    </a:ext>
                  </a:extLst>
                </a:gridCol>
                <a:gridCol w="1655837">
                  <a:extLst>
                    <a:ext uri="{9D8B030D-6E8A-4147-A177-3AD203B41FA5}">
                      <a16:colId xmlns:a16="http://schemas.microsoft.com/office/drawing/2014/main" val="624037906"/>
                    </a:ext>
                  </a:extLst>
                </a:gridCol>
                <a:gridCol w="1655837">
                  <a:extLst>
                    <a:ext uri="{9D8B030D-6E8A-4147-A177-3AD203B41FA5}">
                      <a16:colId xmlns:a16="http://schemas.microsoft.com/office/drawing/2014/main" val="2639281284"/>
                    </a:ext>
                  </a:extLst>
                </a:gridCol>
              </a:tblGrid>
              <a:tr h="532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 We Are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 We Are In Place and Time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the World Works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We Organize Ourselves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We Express Ourselves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Sharing the Planet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24654"/>
                  </a:ext>
                </a:extLst>
              </a:tr>
              <a:tr h="771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 Descriptor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 inquiry into the nature of the self; beliefs and values; personal, physical, mental, social, and spiritual health; human relationships including families, friends, communities, and cultures; rights and responsibilities; what it means to be human.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inquiry into orientation in place and time; personal histories; homes and journeys; the discoveries, explorations, and migrations of humankind; the relationships between and the interconnectedness of individuals and civilizations, from local and global perspectives.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inquiry into the natural world and its laws; the interaction between the natural world (physical and biological) and human societies; how humans use their understanding of scientific principles; the impact of scientific and technological advances on society and on the environment.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inquiry into the interconnectedness of human-made systems and communities; the structure and function of organizations; societal decision-making; economic activities and their impact on humankind and the environment.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inquiry into the ways in which we discover and express ideas, feelings, nature, culture, beliefs and values; the ways in which we reflect on, extend, and enjoy our creativity; our appreciation of the aesthetic.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 inquiry into rights and responsibilities in the struggle to share finite resources with other people and other living things; communities and the relationship within and between them; access to equal opportunities; peace and conflict resolution.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854338"/>
                  </a:ext>
                </a:extLst>
              </a:tr>
              <a:tr h="883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Kindergarten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Ages 5-6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Characteristics Define Relationships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do scientists sort objects base on their properties?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2.How do rules and laws affect communities?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communities interact to make decisions?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Function, Responsibility, &amp; Connection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Historical &amp; Spatial Knowledge Determine Perspectives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1.What defines day and night?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2.Your cultural point of view on holidays and celebrations.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do maps and globes work?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Form, perspective, &amp; Function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Needs and wants guide interactions.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1.What defines day and night?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2.Your cultural point of view on holidays and celebrations.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do maps and globes work?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Form, perspective, &amp; Function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Awareness shapes appreciation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do symbols connect to our country?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2.How do we know things fall?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3.What force can cause objects to fall?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Connection, reflection, and causation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770929"/>
                  </a:ext>
                </a:extLst>
              </a:tr>
              <a:tr h="7588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Grade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Ages 6-7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Our past defines our knowledge and culture.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1.The day and night sky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2.Celebrations and national holidays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the past influences the present?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Form, perspective, and connection.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Where plants live affect their survival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do our actions affect nature?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2.The parts of plants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maps work?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Function, Connection, and form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Natural &amp; manmade systems help us understand our world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1.The methods of exploring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2.Why we have rules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3.The difference between living and nonliving things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Form, Function, and Responsibility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Characteristics support decisions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1.Responsible decision making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2.The U.S. and Florida Constitutions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3.The Properties of Matter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Responsibility, Function and Form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Symbols and actions define our identity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Forces Create Motion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2.Symbolism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3.Rights and responsibilities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Causation, Perspective, &amp; Responsibility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Changes in Earth’s surface affect economics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1.Changes affect economics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2.How Earth’s surface changes over time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economic concepts work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Change, Connection, and Function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978888"/>
                  </a:ext>
                </a:extLst>
              </a:tr>
              <a:tr h="7588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 Grade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Ages 7-8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Attributes define individuals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1.What it means to be a citizen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2.The needs of individuals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3.Living things and their habitats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Function, Connection, and Responsibility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Communities change through time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1.Matter and its properties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2.Why people immigrate &amp; impact on culture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3.The impact of different cultural backgrounds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Change, Connection, and Perspective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Interactions in the Natural World promote relationships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forces impact the world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2.Living things depend on their environment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3.Native American Culture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Connection, Causation, and Perspective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Structures support humankind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1.The formation of soil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2.The role of government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3.The Constitution and Laws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Form, Function, and Responsibility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Technology enhances expression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1.The uses of energy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2.How maps connect global communities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3.Development of services and goods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Function, Change, and Perspective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Interactions influence products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1.Investigating weather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2.Economic activity affects the world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3.Economic activity affects resources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Responsibility, Causation, and Connection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562500"/>
                  </a:ext>
                </a:extLst>
              </a:tr>
              <a:tr h="819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Third Grade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Ages 8-9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Interactions are developed through relationships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1.Descriing matter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2.How energy causes change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3.The roles of individuals in government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Function, Responsibility, and Form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Explorations impact migrations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1.The differences &amp; similarities of stars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2.How we represent location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exploration guides understanding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Causation, Form, and Connection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Characteristics create structure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1.The role of currency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2.The physical characteristics of animals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3.Interactions of trade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Function, Connection, and Form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Relationships support community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government levels work together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2.The structure of plants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3.The protection of rights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Form, Responsibility, and Function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Perspectives influences how we view culture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energy affects matter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2.How location impacts perspective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3.Influencys of region on various cultures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Causation, Perspective, and Change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Location affects resources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living thins adapt to their changing environments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2.The structure of maps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patterns are represented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Change, Form and Causation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475175"/>
                  </a:ext>
                </a:extLst>
              </a:tr>
              <a:tr h="879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Fourth Grade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Ages 9-10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Needs facilitate survival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physical processes change landforms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2.Composition &amp; properties of natural resources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we represent the physical world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Change, Form and Causation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Exploration alters knowledge and civilization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space exploration builds responsibility in individuals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2.Florida’s endurance through challenges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challenges lead to growth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Connection, Responsibility, and Perspective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Interactions impact environment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needs drive development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2.The influence of outside factors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species depend on one another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Function, Causation, and Connection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Structures frame society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government levels work together to reach common goals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2.The social responsibility of individuals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3.The properties &amp; changes in matter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Function, Responsibility and Change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Perspective drive change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energy works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2.How energy causes change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3.How early Florida history shaped the state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Function, Change and Form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Processes &amp; Resources shape the natural world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forces create change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2.How historical events impacted the economy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matter can take different forms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Change, Form and Causation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991629"/>
                  </a:ext>
                </a:extLst>
              </a:tr>
              <a:tr h="1017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Fifth Grade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Ages 10-11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Interdependence supports system development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1.The role of a member in a community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2.How systems work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interactions among Native Americans, Africans, English, French, Dutch, and Spanish for control of North America.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Responsibility, Form, and Connection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Location impacts perspective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1.Impact of colonists’ views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2.Causes of change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3.Oraganization of the solar system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Perspective, Change, and Form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Advancements enhance society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1.How energy transforms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individuals’ responsibility to challenge flawed structures 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3.The founding documents that ensure democracy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Responsibility, Change, and Function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Factors influence structure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1.Causes of movement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2.Water’s role in our environment</a:t>
                      </a:r>
                      <a:endParaRPr lang="en-US" sz="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civilization relies on resources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Causation, Connection, and Function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Knowledge transforms perspective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1.The causes of the American Revolution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2.How electrical energy can be transformed into different forms of energy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3.How the American revolution changed the course of history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Change, Function and Causation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Idea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Conflict provides opportunities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Lines of Inquiry: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340" marR="0" indent="-5969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1.What are our obligations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575945" algn="l"/>
                          <a:tab pos="864235" algn="l"/>
                          <a:tab pos="1151890" algn="l"/>
                          <a:tab pos="457200" algn="l"/>
                        </a:tabLst>
                      </a:pPr>
                      <a:r>
                        <a:rPr lang="en-GB" sz="500" dirty="0">
                          <a:effectLst/>
                          <a:latin typeface="KG Corner of the Sky" panose="02000503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2.How is it linked to other things</a:t>
                      </a:r>
                      <a:endParaRPr lang="en-US" sz="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3.What is our point of view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Concepts: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KG Corner of the Sky" panose="02000503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Responsibility, Function, and Perspective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31" marR="37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849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1751</Words>
  <Application>Microsoft Office PowerPoint</Application>
  <PresentationFormat>Widescreen</PresentationFormat>
  <Paragraphs>299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Corner of the Sky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Lugo</dc:creator>
  <cp:lastModifiedBy>Kimberly Lugo</cp:lastModifiedBy>
  <cp:revision>3</cp:revision>
  <dcterms:created xsi:type="dcterms:W3CDTF">2023-08-04T12:50:06Z</dcterms:created>
  <dcterms:modified xsi:type="dcterms:W3CDTF">2023-08-04T13:01:31Z</dcterms:modified>
</cp:coreProperties>
</file>